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C9"/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61EDC1A-CE20-1143-B6AC-1352612CE71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841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B160D3F-EB0D-6C49-AB9C-78A7E3FCE5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0004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0AF7D5-D401-E74D-85EF-69552E3FD9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088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FDF5F-9D7F-9444-930B-8C94158178E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57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B67E1-4937-B947-9CB5-761ED78027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43410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E7F79-B788-EF47-92C0-E4468BC66B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929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0811-2F3C-5149-BE74-DBDC3323258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44506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38B1A-3F90-9D42-8528-3DADC904750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916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CA19-C16A-274A-BA02-3F956397001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2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B9D2-232D-0343-84CF-518136E6AB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1793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B0FFA-B65F-4343-A76B-69EE1365E5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16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4AB34-E78B-6D4E-8D15-0FE7E4792AD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063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992CE-C8FC-9F46-922E-39F4CDCF0A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47008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DD3EB382-F721-3F4F-BF41-DA7F3BB5DCD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si-cyberjapan/gsimaps/blob/gh-pages/layers_txt/layers3.txt" TargetMode="External"/><Relationship Id="rId4" Type="http://schemas.openxmlformats.org/officeDocument/2006/relationships/hyperlink" Target="https://github.com/foss4g-tokyo-vt/gsimaps/blob/gh-pages/example231/style.js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berjapandata.gsi.go.jp/xyz/1509typhoon18_shinsui_joso_150911_4/style.j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1905000"/>
            <a:ext cx="9144000" cy="1470025"/>
          </a:xfrm>
        </p:spPr>
        <p:txBody>
          <a:bodyPr/>
          <a:lstStyle/>
          <a:p>
            <a:pPr algn="ctr" eaLnBrk="1" hangingPunct="1"/>
            <a:r>
              <a:rPr lang="ja-JP" altLang="en-US" sz="4800" dirty="0" smtClean="0">
                <a:latin typeface="Arial" charset="0"/>
                <a:ea typeface="HGP創英角ｺﾞｼｯｸUB" charset="0"/>
                <a:cs typeface="HGP創英角ｺﾞｼｯｸUB" charset="0"/>
              </a:rPr>
              <a:t>ベクトルタイル利用サイトを作ろう</a:t>
            </a:r>
            <a:endParaRPr lang="ja-JP" altLang="en-US" sz="4800" dirty="0">
              <a:latin typeface="Arial" charset="0"/>
              <a:ea typeface="HGP創英角ｺﾞｼｯｸUB" charset="0"/>
              <a:cs typeface="HGP創英角ｺﾞｼｯｸUB" charset="0"/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</p:spPr>
        <p:txBody>
          <a:bodyPr/>
          <a:lstStyle/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H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idenori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FUJIMURA</a:t>
            </a:r>
          </a:p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eospatial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Information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Authority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Japan</a:t>
            </a:r>
            <a:endParaRPr lang="ja-JP" alt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B79304-F03A-EE46-8D89-9753323F89F6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4932040" y="115888"/>
            <a:ext cx="4104010" cy="936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FOSS4G 2015 Tokyo </a:t>
            </a:r>
            <a:r>
              <a:rPr lang="ja-JP" altLang="en-US" dirty="0" smtClean="0">
                <a:solidFill>
                  <a:schemeClr val="tx1"/>
                </a:solidFill>
              </a:rPr>
              <a:t>ハンズオンデイ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2015-10-09T</a:t>
            </a:r>
            <a:r>
              <a:rPr lang="en-US" altLang="ja-JP" dirty="0">
                <a:solidFill>
                  <a:schemeClr val="tx1"/>
                </a:solidFill>
              </a:rPr>
              <a:t>14:</a:t>
            </a:r>
            <a:r>
              <a:rPr lang="en-US" altLang="ja-JP" dirty="0" smtClean="0">
                <a:solidFill>
                  <a:schemeClr val="tx1"/>
                </a:solidFill>
              </a:rPr>
              <a:t>00/17</a:t>
            </a:r>
            <a:r>
              <a:rPr lang="en-US" altLang="ja-JP" dirty="0">
                <a:solidFill>
                  <a:schemeClr val="tx1"/>
                </a:solidFill>
              </a:rPr>
              <a:t>:00</a:t>
            </a:r>
            <a:endParaRPr lang="ja-JP" alt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@</a:t>
            </a:r>
            <a:r>
              <a:rPr lang="ja-JP" altLang="en-US" dirty="0" smtClean="0">
                <a:solidFill>
                  <a:schemeClr val="tx1"/>
                </a:solidFill>
              </a:rPr>
              <a:t>駒場</a:t>
            </a:r>
            <a:r>
              <a:rPr lang="en-US" altLang="ja-JP" dirty="0" smtClean="0">
                <a:solidFill>
                  <a:schemeClr val="tx1"/>
                </a:solidFill>
              </a:rPr>
              <a:t>RC An</a:t>
            </a:r>
            <a:r>
              <a:rPr lang="ja-JP" altLang="en-US" dirty="0" smtClean="0">
                <a:solidFill>
                  <a:schemeClr val="tx1"/>
                </a:solidFill>
              </a:rPr>
              <a:t>棟</a:t>
            </a:r>
            <a:r>
              <a:rPr lang="en-US" altLang="ja-JP" dirty="0" smtClean="0">
                <a:solidFill>
                  <a:schemeClr val="tx1"/>
                </a:solidFill>
              </a:rPr>
              <a:t>2F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864" y="692696"/>
            <a:ext cx="8229600" cy="5976664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導入：ベクトルタイルの概要と未来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から地理院地図をフォーク</a:t>
            </a:r>
            <a:r>
              <a:rPr lang="ja-JP" altLang="en-US" dirty="0" smtClean="0"/>
              <a:t>して、マイ地理院地図を作る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マイ地理院地図にインターネット上のタイルレイヤを加える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>
                <a:solidFill>
                  <a:srgbClr val="FF0000"/>
                </a:solidFill>
              </a:rPr>
              <a:t>マイ地理院地図に簡単なベクトルデータを加える（ただしベクトルタイルとして）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地理院ベクトルタイルを素の</a:t>
            </a:r>
            <a:r>
              <a:rPr lang="en-US" altLang="ja-JP" dirty="0" smtClean="0"/>
              <a:t>Leaflet</a:t>
            </a:r>
            <a:r>
              <a:rPr lang="ja-JP" altLang="en-US" dirty="0" smtClean="0"/>
              <a:t>サイトに表示してみる。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地理院ベクトルタイルの表示内容を調整する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901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「ただしベクトルタイルとして」とは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144016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 smtClean="0"/>
              <a:t>6/3</a:t>
            </a:r>
            <a:r>
              <a:rPr kumimoji="1" lang="ja-JP" altLang="en-US" sz="2400" dirty="0" smtClean="0"/>
              <a:t>の「第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回地理院地図パートナーネットワーク会議」で紹介した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「</a:t>
            </a:r>
            <a:r>
              <a:rPr lang="en-US" altLang="ja-JP" sz="2400" dirty="0" smtClean="0"/>
              <a:t>2/3/1</a:t>
            </a:r>
            <a:r>
              <a:rPr lang="ja-JP" altLang="en-US" sz="2400" dirty="0" smtClean="0"/>
              <a:t>メソッド」です。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地理院では「関東・東北豪雨」対応から本格的に採用しています。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6084168" cy="45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444208" y="4365104"/>
            <a:ext cx="255577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具体メリット</a:t>
            </a:r>
            <a:endParaRPr kumimoji="1" lang="en-US" altLang="ja-JP" dirty="0" smtClean="0"/>
          </a:p>
          <a:p>
            <a:pPr marL="171450" indent="-171450"/>
            <a:r>
              <a:rPr lang="en-US" altLang="ja-JP" dirty="0" smtClean="0"/>
              <a:t>①</a:t>
            </a:r>
            <a:r>
              <a:rPr lang="ja-JP" altLang="en-US" dirty="0" smtClean="0"/>
              <a:t>ベクトルタイル処理系の機能の享受</a:t>
            </a:r>
            <a:endParaRPr lang="en-US" altLang="ja-JP" dirty="0" smtClean="0"/>
          </a:p>
          <a:p>
            <a:pPr marL="268288"/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maxZoom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等</a:t>
            </a:r>
            <a:endParaRPr kumimoji="1" lang="en-US" altLang="ja-JP" dirty="0" smtClean="0"/>
          </a:p>
          <a:p>
            <a:pPr marL="268288"/>
            <a:r>
              <a:rPr lang="en-US" altLang="ja-JP" dirty="0" smtClean="0"/>
              <a:t>GIS</a:t>
            </a:r>
            <a:r>
              <a:rPr lang="ja-JP" altLang="en-US" dirty="0" smtClean="0"/>
              <a:t>がベクトルタイル対応すれば</a:t>
            </a:r>
            <a:r>
              <a:rPr lang="en-US" altLang="ja-JP" dirty="0" smtClean="0"/>
              <a:t>…</a:t>
            </a:r>
            <a:endParaRPr kumimoji="1" lang="en-US" altLang="ja-JP" dirty="0" smtClean="0"/>
          </a:p>
          <a:p>
            <a:pPr marL="171450" indent="-171450"/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フォーマットの</a:t>
            </a:r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への統一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28184" y="221763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kumimoji="1" lang="en-US" altLang="ja-JP" dirty="0" smtClean="0"/>
              <a:t>←</a:t>
            </a:r>
            <a:r>
              <a:rPr kumimoji="1" lang="ja-JP" altLang="en-US" dirty="0" smtClean="0"/>
              <a:t>第三回地理院地図パートナーネットワーク会議資料（公開）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25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本節の流れ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3384376"/>
          </a:xfrm>
          <a:ln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データを用意する</a:t>
            </a:r>
            <a:endParaRPr kumimoji="1" lang="en-US" altLang="ja-JP" dirty="0" smtClean="0"/>
          </a:p>
          <a:p>
            <a:pPr marL="914400" lvl="1" indent="-514350">
              <a:buFont typeface="Wingdings" charset="2"/>
              <a:buChar char="u"/>
            </a:pPr>
            <a:r>
              <a:rPr lang="ja-JP" altLang="en-US" dirty="0" smtClean="0"/>
              <a:t>デフォルトは、地理院地図で。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マイ地理院地図のレポジトリに、</a:t>
            </a:r>
            <a:r>
              <a:rPr lang="en-US" altLang="ja-JP" dirty="0" smtClean="0"/>
              <a:t>2/3/1</a:t>
            </a:r>
            <a:r>
              <a:rPr lang="ja-JP" altLang="en-US" dirty="0" smtClean="0"/>
              <a:t>方式で</a:t>
            </a:r>
            <a:r>
              <a:rPr lang="en-US" altLang="ja-JP" dirty="0" err="1" smtClean="0"/>
              <a:t>GeoJSON</a:t>
            </a:r>
            <a:r>
              <a:rPr lang="ja-JP" altLang="en-US" dirty="0" smtClean="0"/>
              <a:t>データをアップロードする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マイ地理院地図のマイレイヤとして、</a:t>
            </a:r>
            <a:r>
              <a:rPr lang="en-US" altLang="ja-JP" dirty="0" err="1" smtClean="0"/>
              <a:t>GeoJSON</a:t>
            </a:r>
            <a:r>
              <a:rPr lang="ja-JP" altLang="en-US" dirty="0" smtClean="0"/>
              <a:t>データを登録する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354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 データを用意する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7"/>
            <a:ext cx="8229600" cy="5040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地理院地図右上「機能」</a:t>
            </a:r>
            <a:r>
              <a:rPr kumimoji="1" lang="en-US" altLang="ja-JP" sz="2400" dirty="0" smtClean="0"/>
              <a:t>→</a:t>
            </a:r>
            <a:r>
              <a:rPr kumimoji="1" lang="ja-JP" altLang="en-US" sz="2400" dirty="0" smtClean="0"/>
              <a:t>「ツール」</a:t>
            </a:r>
            <a:r>
              <a:rPr kumimoji="1" lang="en-US" altLang="ja-JP" sz="2400" dirty="0" smtClean="0"/>
              <a:t>→</a:t>
            </a:r>
            <a:r>
              <a:rPr lang="ja-JP" altLang="en-US" sz="2400" dirty="0" smtClean="0"/>
              <a:t>「作図・ファイル」</a:t>
            </a:r>
            <a:endParaRPr kumimoji="1" lang="en-US" altLang="ja-JP" sz="2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0" y="1484784"/>
            <a:ext cx="5320274" cy="39604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305" y="1484784"/>
            <a:ext cx="3784297" cy="40324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275856" y="5661248"/>
            <a:ext cx="5876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保存ボタンから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形式を選ぶ。</a:t>
            </a:r>
            <a:endParaRPr kumimoji="1" lang="en-US" altLang="ja-JP" dirty="0" smtClean="0"/>
          </a:p>
          <a:p>
            <a:r>
              <a:rPr lang="ja-JP" altLang="en-US" dirty="0" smtClean="0"/>
              <a:t>ファイルシステムに保存しても良いが、ここからコピペで</a:t>
            </a:r>
            <a:endParaRPr lang="en-US" altLang="ja-JP" dirty="0" smtClean="0"/>
          </a:p>
          <a:p>
            <a:r>
              <a:rPr kumimoji="1" lang="en-US" altLang="ja-JP" dirty="0" err="1" smtClean="0"/>
              <a:t>GitHub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のマイ地理院地図にファイル作成していきましょう。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344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316416" cy="476250"/>
          </a:xfrm>
        </p:spPr>
        <p:txBody>
          <a:bodyPr/>
          <a:lstStyle/>
          <a:p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データを</a:t>
            </a:r>
            <a:r>
              <a:rPr kumimoji="1" lang="en-US" altLang="ja-JP" dirty="0" smtClean="0"/>
              <a:t>2/3/1</a:t>
            </a:r>
            <a:r>
              <a:rPr kumimoji="1" lang="ja-JP" altLang="en-US" dirty="0" smtClean="0"/>
              <a:t>方式でマイ地理院地図レポへ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692697"/>
            <a:ext cx="8712968" cy="64807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 smtClean="0"/>
              <a:t>example231/2/3/1.geojson </a:t>
            </a:r>
            <a:r>
              <a:rPr kumimoji="1" lang="ja-JP" altLang="en-US" sz="2400" dirty="0" smtClean="0"/>
              <a:t>という名前でマイ地理院地図レポに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3"/>
            <a:ext cx="3168352" cy="1631324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2699792" y="2060848"/>
            <a:ext cx="432048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98594"/>
            <a:ext cx="7344816" cy="395940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716016" y="1484784"/>
            <a:ext cx="40703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ヒント：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Hint </a:t>
            </a:r>
            <a:r>
              <a:rPr kumimoji="1" lang="ja-JP" altLang="en-US" dirty="0" smtClean="0"/>
              <a:t>（</a:t>
            </a:r>
            <a:r>
              <a:rPr lang="ja-JP" altLang="en-US" dirty="0" smtClean="0"/>
              <a:t>バリデータ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/>
              <a:t>https://</a:t>
            </a:r>
            <a:r>
              <a:rPr lang="en-US" altLang="ja-JP" dirty="0" err="1"/>
              <a:t>www.mapbox.com</a:t>
            </a:r>
            <a:r>
              <a:rPr lang="en-US" altLang="ja-JP" dirty="0"/>
              <a:t>/</a:t>
            </a:r>
            <a:r>
              <a:rPr lang="en-US" altLang="ja-JP" dirty="0" err="1"/>
              <a:t>geojsonhint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272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おまじない的に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</a:t>
            </a:r>
            <a:r>
              <a:rPr kumimoji="1" lang="en-US" altLang="ja-JP" dirty="0" err="1" smtClean="0"/>
              <a:t>tyle.js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をコピー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548680"/>
            <a:ext cx="8784976" cy="63093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http://cyberjapandata.gsi.go.jp/xyz/</a:t>
            </a:r>
            <a:r>
              <a:rPr lang="en-US" altLang="ja-JP" sz="2000" dirty="0" smtClean="0">
                <a:hlinkClick r:id="rId2"/>
              </a:rPr>
              <a:t>1509typhoon18_shinsui_joso_150911_4</a:t>
            </a:r>
            <a:r>
              <a:rPr lang="en-US" altLang="ja-JP" sz="2000" dirty="0" smtClean="0">
                <a:hlinkClick r:id="rId2"/>
              </a:rPr>
              <a:t>/style.js</a:t>
            </a:r>
            <a:r>
              <a:rPr lang="en-US" altLang="ja-JP" sz="2000" dirty="0" smtClean="0"/>
              <a:t> </a:t>
            </a:r>
            <a:r>
              <a:rPr lang="ja-JP" altLang="en-US" sz="2000" baseline="30000" dirty="0" smtClean="0"/>
              <a:t>（</a:t>
            </a:r>
            <a:r>
              <a:rPr lang="en-US" altLang="ja-JP" sz="2000" baseline="30000" dirty="0" smtClean="0"/>
              <a:t>1</a:t>
            </a:r>
            <a:r>
              <a:rPr lang="ja-JP" altLang="en-US" sz="2000" baseline="30000" dirty="0" smtClean="0"/>
              <a:t>）</a:t>
            </a:r>
            <a:r>
              <a:rPr kumimoji="1" lang="ja-JP" altLang="en-US" sz="2000" dirty="0" smtClean="0"/>
              <a:t>をコピペ</a:t>
            </a:r>
            <a:r>
              <a:rPr lang="ja-JP" altLang="en-US" sz="2000" baseline="30000" dirty="0" smtClean="0"/>
              <a:t>（</a:t>
            </a:r>
            <a:r>
              <a:rPr lang="en-US" altLang="ja-JP" sz="2000" baseline="30000" dirty="0" smtClean="0"/>
              <a:t>2</a:t>
            </a:r>
            <a:r>
              <a:rPr lang="ja-JP" altLang="en-US" sz="2000" baseline="30000" dirty="0" smtClean="0"/>
              <a:t>）</a:t>
            </a:r>
            <a:r>
              <a:rPr kumimoji="1" lang="ja-JP" altLang="en-US" sz="2000" dirty="0" smtClean="0"/>
              <a:t>して、</a:t>
            </a:r>
            <a:r>
              <a:rPr kumimoji="1" lang="en-US" altLang="ja-JP" sz="2000" dirty="0" smtClean="0"/>
              <a:t> /example231/</a:t>
            </a:r>
            <a:r>
              <a:rPr kumimoji="1" lang="en-US" altLang="ja-JP" sz="2000" dirty="0" err="1" smtClean="0"/>
              <a:t>style.js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として保存</a:t>
            </a:r>
            <a:endParaRPr kumimoji="1"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r>
              <a:rPr lang="ja-JP" altLang="en-US" sz="1800" dirty="0" smtClean="0"/>
              <a:t>（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）ちなみに、「</a:t>
            </a:r>
            <a:r>
              <a:rPr lang="ja-JP" altLang="en-US" sz="1800" dirty="0"/>
              <a:t>常総地区の推定浸水範囲（</a:t>
            </a:r>
            <a:r>
              <a:rPr lang="en-US" altLang="ja-JP" sz="1800" dirty="0"/>
              <a:t>2015.9.11 13:00</a:t>
            </a:r>
            <a:r>
              <a:rPr lang="ja-JP" altLang="en-US" sz="1800" dirty="0"/>
              <a:t>時点</a:t>
            </a:r>
            <a:r>
              <a:rPr lang="ja-JP" altLang="en-US" sz="1800" dirty="0" smtClean="0"/>
              <a:t>）</a:t>
            </a:r>
            <a:r>
              <a:rPr lang="ja-JP" altLang="en-US" sz="1800" dirty="0" smtClean="0"/>
              <a:t>」データの</a:t>
            </a:r>
            <a:r>
              <a:rPr lang="en-US" altLang="ja-JP" sz="1800" dirty="0" smtClean="0"/>
              <a:t> </a:t>
            </a:r>
            <a:r>
              <a:rPr lang="en-US" altLang="ja-JP" sz="1800" dirty="0" err="1" smtClean="0"/>
              <a:t>style.js</a:t>
            </a:r>
            <a:r>
              <a:rPr lang="ja-JP" altLang="en-US" sz="1800" dirty="0" smtClean="0"/>
              <a:t>。</a:t>
            </a:r>
            <a:r>
              <a:rPr lang="en-US" altLang="ja-JP" sz="1800" dirty="0">
                <a:hlinkClick r:id="rId3"/>
              </a:rPr>
              <a:t>https://github.com</a:t>
            </a:r>
            <a:r>
              <a:rPr lang="en-US" altLang="ja-JP" sz="1800" dirty="0" smtClean="0">
                <a:hlinkClick r:id="rId3"/>
              </a:rPr>
              <a:t>/gsi-cyberjapan/</a:t>
            </a:r>
            <a:r>
              <a:rPr lang="en-US" altLang="ja-JP" sz="1800" dirty="0">
                <a:hlinkClick r:id="rId3"/>
              </a:rPr>
              <a:t>gsimaps/blob/gh-pages/layers_txt/layers3.</a:t>
            </a:r>
            <a:r>
              <a:rPr lang="en-US" altLang="ja-JP" sz="1800" dirty="0" smtClean="0">
                <a:hlinkClick r:id="rId3"/>
              </a:rPr>
              <a:t>txt</a:t>
            </a:r>
            <a:r>
              <a:rPr lang="en-US" altLang="ja-JP" sz="1800" dirty="0" smtClean="0"/>
              <a:t> </a:t>
            </a:r>
            <a:r>
              <a:rPr lang="ja-JP" altLang="en-US" sz="1800" dirty="0" smtClean="0"/>
              <a:t>から調べることができる。</a:t>
            </a:r>
            <a:endParaRPr lang="en-US" altLang="ja-JP" sz="1800" dirty="0" smtClean="0"/>
          </a:p>
          <a:p>
            <a:pPr marL="0" indent="0">
              <a:buNone/>
            </a:pPr>
            <a:r>
              <a:rPr kumimoji="1" lang="ja-JP" altLang="en-US" sz="1800" dirty="0" smtClean="0"/>
              <a:t>（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）</a:t>
            </a:r>
            <a:r>
              <a:rPr lang="ja-JP" altLang="en-US" sz="1800" dirty="0" smtClean="0"/>
              <a:t>お使いのブラウザで文字化けする場合は</a:t>
            </a:r>
            <a:r>
              <a:rPr lang="en-US" altLang="ja-JP" sz="1800" dirty="0" smtClean="0"/>
              <a:t> </a:t>
            </a:r>
            <a:r>
              <a:rPr lang="en-US" altLang="ja-JP" sz="1800" dirty="0" smtClean="0">
                <a:hlinkClick r:id="rId4"/>
              </a:rPr>
              <a:t>https</a:t>
            </a:r>
            <a:r>
              <a:rPr lang="en-US" altLang="ja-JP" sz="1800" dirty="0">
                <a:hlinkClick r:id="rId4"/>
              </a:rPr>
              <a:t>://github.com/foss4g-tokyo-vt/gsimaps/blob/gh-pages/example231/</a:t>
            </a:r>
            <a:r>
              <a:rPr lang="en-US" altLang="ja-JP" sz="1800" dirty="0" smtClean="0">
                <a:hlinkClick r:id="rId4"/>
              </a:rPr>
              <a:t>style.js</a:t>
            </a:r>
            <a:r>
              <a:rPr lang="en-US" altLang="ja-JP" sz="1800" dirty="0" smtClean="0"/>
              <a:t> </a:t>
            </a:r>
            <a:endParaRPr kumimoji="1" lang="en-US" altLang="ja-JP" sz="1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268760"/>
            <a:ext cx="6048672" cy="38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</a:t>
            </a:r>
            <a:r>
              <a:rPr lang="en-US" altLang="ja-JP" dirty="0" err="1" smtClean="0"/>
              <a:t>ayers_txt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my_layers.txt</a:t>
            </a:r>
            <a:r>
              <a:rPr lang="ja-JP" altLang="en-US" dirty="0" smtClean="0"/>
              <a:t> に追記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1080120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ja-JP" sz="2000" dirty="0" smtClean="0"/>
              <a:t>【</a:t>
            </a:r>
            <a:r>
              <a:rPr lang="ja-JP" altLang="en-US" sz="2000" dirty="0" smtClean="0"/>
              <a:t>ポイント</a:t>
            </a:r>
            <a:r>
              <a:rPr lang="en-US" altLang="ja-JP" sz="2000" dirty="0" smtClean="0"/>
              <a:t>】</a:t>
            </a:r>
          </a:p>
          <a:p>
            <a:pPr marL="0" indent="0">
              <a:buNone/>
            </a:pPr>
            <a:r>
              <a:rPr kumimoji="1" lang="en-US" altLang="ja-JP" sz="2000" dirty="0" err="1" smtClean="0"/>
              <a:t>url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を</a:t>
            </a:r>
            <a:r>
              <a:rPr kumimoji="1" lang="en-US" altLang="ja-JP" sz="2000" dirty="0" smtClean="0"/>
              <a:t> http://(yours).github.io</a:t>
            </a:r>
            <a:r>
              <a:rPr lang="en-US" altLang="ja-JP" sz="2000" dirty="0" smtClean="0"/>
              <a:t>/gsimaps/example231/</a:t>
            </a:r>
            <a:r>
              <a:rPr lang="en-US" altLang="ja-JP" sz="2000" dirty="0" smtClean="0">
                <a:solidFill>
                  <a:srgbClr val="FF0000"/>
                </a:solidFill>
              </a:rPr>
              <a:t>{z}/{x}/{y}.geojson</a:t>
            </a:r>
          </a:p>
          <a:p>
            <a:pPr marL="0" indent="0">
              <a:buNone/>
            </a:pPr>
            <a:r>
              <a:rPr lang="en-US" altLang="ja-JP" sz="2000" dirty="0" err="1" smtClean="0"/>
              <a:t>maxZoom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を</a:t>
            </a:r>
            <a:r>
              <a:rPr lang="en-US" altLang="ja-JP" sz="2000" dirty="0" smtClean="0"/>
              <a:t> 18</a:t>
            </a:r>
            <a:r>
              <a:rPr lang="ja-JP" altLang="en-US" sz="2000" dirty="0" smtClean="0"/>
              <a:t>、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maxNativeZoom</a:t>
            </a:r>
            <a:r>
              <a:rPr lang="en-US" altLang="ja-JP" sz="2000" dirty="0" smtClean="0">
                <a:solidFill>
                  <a:srgbClr val="FF0000"/>
                </a:solidFill>
              </a:rPr>
              <a:t> </a:t>
            </a:r>
            <a:r>
              <a:rPr lang="ja-JP" altLang="en-US" sz="2000" dirty="0" smtClean="0">
                <a:solidFill>
                  <a:srgbClr val="FF0000"/>
                </a:solidFill>
              </a:rPr>
              <a:t>を</a:t>
            </a:r>
            <a:r>
              <a:rPr lang="en-US" altLang="ja-JP" sz="2000" dirty="0" smtClean="0">
                <a:solidFill>
                  <a:srgbClr val="FF0000"/>
                </a:solidFill>
              </a:rPr>
              <a:t> 2</a:t>
            </a:r>
            <a:r>
              <a:rPr lang="ja-JP" altLang="en-US" sz="2000" dirty="0" smtClean="0"/>
              <a:t>　にする。</a:t>
            </a:r>
            <a:endParaRPr lang="en-US" altLang="ja-JP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AB9D2-232D-0343-84CF-518136E6AB70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3" y="576064"/>
            <a:ext cx="8385391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0969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7624</TotalTime>
  <Words>508</Words>
  <Application>Microsoft Macintosh PowerPoint</Application>
  <PresentationFormat>画面に合わせる (4:3)</PresentationFormat>
  <Paragraphs>66</Paragraphs>
  <Slides>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0" baseType="lpstr">
      <vt:lpstr>テーマ1</vt:lpstr>
      <vt:lpstr>ベクトルタイル利用サイトを作ろう</vt:lpstr>
      <vt:lpstr>本日の流れ</vt:lpstr>
      <vt:lpstr>「ただしベクトルタイルとして」とは</vt:lpstr>
      <vt:lpstr>本節の流れ</vt:lpstr>
      <vt:lpstr>GeoJSON データを用意する</vt:lpstr>
      <vt:lpstr>GeoJSONデータを2/3/1方式でマイ地理院地図レポへ</vt:lpstr>
      <vt:lpstr>おまじない的に style.js をコピー</vt:lpstr>
      <vt:lpstr>layers_txt/my_layers.txt に追記</vt:lpstr>
      <vt:lpstr>動作確認</vt:lpstr>
    </vt:vector>
  </TitlesOfParts>
  <Company>国土地理院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佐藤</dc:creator>
  <cp:lastModifiedBy>Fujimura Hidenori</cp:lastModifiedBy>
  <cp:revision>384</cp:revision>
  <dcterms:created xsi:type="dcterms:W3CDTF">2010-04-26T09:38:43Z</dcterms:created>
  <dcterms:modified xsi:type="dcterms:W3CDTF">2015-10-08T20:48:58Z</dcterms:modified>
</cp:coreProperties>
</file>